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11447463" cy="114474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10"/>
    <p:restoredTop sz="96405"/>
  </p:normalViewPr>
  <p:slideViewPr>
    <p:cSldViewPr snapToGrid="0">
      <p:cViewPr>
        <p:scale>
          <a:sx n="62" d="100"/>
          <a:sy n="62" d="100"/>
        </p:scale>
        <p:origin x="3688" y="7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Bildplatzhalter 13">
            <a:extLst>
              <a:ext uri="{FF2B5EF4-FFF2-40B4-BE49-F238E27FC236}">
                <a16:creationId xmlns:a16="http://schemas.microsoft.com/office/drawing/2014/main" id="{CE9330A4-7498-5B07-B8A4-53CCABC2414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677988" y="6710363"/>
            <a:ext cx="2325687" cy="2868612"/>
          </a:xfrm>
        </p:spPr>
        <p:txBody>
          <a:bodyPr>
            <a:normAutofit/>
          </a:bodyPr>
          <a:lstStyle>
            <a:lvl1pPr>
              <a:defRPr sz="2400" b="1" i="0" baseline="0">
                <a:latin typeface="Arial" panose="020B0604020202020204" pitchFamily="34" charset="0"/>
              </a:defRPr>
            </a:lvl1pPr>
          </a:lstStyle>
          <a:p>
            <a:r>
              <a:rPr lang="de-DE" sz="2400" b="1" i="0" baseline="0" dirty="0" err="1">
                <a:latin typeface="Arial" panose="020B0604020202020204" pitchFamily="34" charset="0"/>
              </a:rPr>
              <a:t>Your</a:t>
            </a:r>
            <a:r>
              <a:rPr lang="de-DE" sz="2400" b="1" i="0" baseline="0" dirty="0">
                <a:latin typeface="Arial" panose="020B0604020202020204" pitchFamily="34" charset="0"/>
              </a:rPr>
              <a:t> </a:t>
            </a:r>
            <a:r>
              <a:rPr lang="de-DE" sz="2400" b="1" i="0" baseline="0" dirty="0" err="1">
                <a:latin typeface="Arial" panose="020B0604020202020204" pitchFamily="34" charset="0"/>
              </a:rPr>
              <a:t>photo</a:t>
            </a:r>
            <a:r>
              <a:rPr lang="de-DE" sz="2400" b="1" i="0" baseline="0" dirty="0">
                <a:latin typeface="Arial" panose="020B0604020202020204" pitchFamily="34" charset="0"/>
              </a:rPr>
              <a:t> </a:t>
            </a:r>
            <a:r>
              <a:rPr lang="de-DE" sz="2400" b="1" i="0" baseline="0" dirty="0" err="1">
                <a:latin typeface="Arial" panose="020B0604020202020204" pitchFamily="34" charset="0"/>
              </a:rPr>
              <a:t>here</a:t>
            </a:r>
            <a:r>
              <a:rPr lang="de-DE" sz="2400" b="1" i="0" baseline="0" dirty="0">
                <a:latin typeface="Arial" panose="020B0604020202020204" pitchFamily="34" charset="0"/>
              </a:rPr>
              <a:t>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99069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488A-F5B0-9C4E-97B5-54FA71615B10}" type="datetimeFigureOut">
              <a:rPr lang="de-DE" smtClean="0"/>
              <a:t>22.01.25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F45A2-6864-744C-89A1-9265AA17EC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9131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92091" y="609471"/>
            <a:ext cx="2468359" cy="9701196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87014" y="609471"/>
            <a:ext cx="7261984" cy="9701196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488A-F5B0-9C4E-97B5-54FA71615B10}" type="datetimeFigureOut">
              <a:rPr lang="de-DE" smtClean="0"/>
              <a:t>22.01.25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F45A2-6864-744C-89A1-9265AA17EC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6386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488A-F5B0-9C4E-97B5-54FA71615B10}" type="datetimeFigureOut">
              <a:rPr lang="de-DE" smtClean="0"/>
              <a:t>22.01.25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F45A2-6864-744C-89A1-9265AA17EC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7238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051" y="2853919"/>
            <a:ext cx="9873437" cy="4761826"/>
          </a:xfrm>
        </p:spPr>
        <p:txBody>
          <a:bodyPr anchor="b"/>
          <a:lstStyle>
            <a:lvl1pPr>
              <a:defRPr sz="7511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1051" y="7660794"/>
            <a:ext cx="9873437" cy="2504132"/>
          </a:xfrm>
        </p:spPr>
        <p:txBody>
          <a:bodyPr/>
          <a:lstStyle>
            <a:lvl1pPr marL="0" indent="0">
              <a:buNone/>
              <a:defRPr sz="3005">
                <a:solidFill>
                  <a:schemeClr val="tx1"/>
                </a:solidFill>
              </a:defRPr>
            </a:lvl1pPr>
            <a:lvl2pPr marL="572369" indent="0">
              <a:buNone/>
              <a:defRPr sz="2504">
                <a:solidFill>
                  <a:schemeClr val="tx1">
                    <a:tint val="75000"/>
                  </a:schemeClr>
                </a:solidFill>
              </a:defRPr>
            </a:lvl2pPr>
            <a:lvl3pPr marL="1144737" indent="0">
              <a:buNone/>
              <a:defRPr sz="2253">
                <a:solidFill>
                  <a:schemeClr val="tx1">
                    <a:tint val="75000"/>
                  </a:schemeClr>
                </a:solidFill>
              </a:defRPr>
            </a:lvl3pPr>
            <a:lvl4pPr marL="1717106" indent="0">
              <a:buNone/>
              <a:defRPr sz="2003">
                <a:solidFill>
                  <a:schemeClr val="tx1">
                    <a:tint val="75000"/>
                  </a:schemeClr>
                </a:solidFill>
              </a:defRPr>
            </a:lvl4pPr>
            <a:lvl5pPr marL="2289475" indent="0">
              <a:buNone/>
              <a:defRPr sz="2003">
                <a:solidFill>
                  <a:schemeClr val="tx1">
                    <a:tint val="75000"/>
                  </a:schemeClr>
                </a:solidFill>
              </a:defRPr>
            </a:lvl5pPr>
            <a:lvl6pPr marL="2861843" indent="0">
              <a:buNone/>
              <a:defRPr sz="2003">
                <a:solidFill>
                  <a:schemeClr val="tx1">
                    <a:tint val="75000"/>
                  </a:schemeClr>
                </a:solidFill>
              </a:defRPr>
            </a:lvl6pPr>
            <a:lvl7pPr marL="3434212" indent="0">
              <a:buNone/>
              <a:defRPr sz="2003">
                <a:solidFill>
                  <a:schemeClr val="tx1">
                    <a:tint val="75000"/>
                  </a:schemeClr>
                </a:solidFill>
              </a:defRPr>
            </a:lvl7pPr>
            <a:lvl8pPr marL="4006581" indent="0">
              <a:buNone/>
              <a:defRPr sz="2003">
                <a:solidFill>
                  <a:schemeClr val="tx1">
                    <a:tint val="75000"/>
                  </a:schemeClr>
                </a:solidFill>
              </a:defRPr>
            </a:lvl8pPr>
            <a:lvl9pPr marL="4578949" indent="0">
              <a:buNone/>
              <a:defRPr sz="20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488A-F5B0-9C4E-97B5-54FA71615B10}" type="datetimeFigureOut">
              <a:rPr lang="de-DE" smtClean="0"/>
              <a:t>22.01.25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F45A2-6864-744C-89A1-9265AA17EC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5233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7013" y="3047357"/>
            <a:ext cx="4865172" cy="726331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95278" y="3047357"/>
            <a:ext cx="4865172" cy="726331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488A-F5B0-9C4E-97B5-54FA71615B10}" type="datetimeFigureOut">
              <a:rPr lang="de-DE" smtClean="0"/>
              <a:t>22.01.25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F45A2-6864-744C-89A1-9265AA17EC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2855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8504" y="609474"/>
            <a:ext cx="9873437" cy="221264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8505" y="2806219"/>
            <a:ext cx="4842813" cy="1375285"/>
          </a:xfrm>
        </p:spPr>
        <p:txBody>
          <a:bodyPr anchor="b"/>
          <a:lstStyle>
            <a:lvl1pPr marL="0" indent="0">
              <a:buNone/>
              <a:defRPr sz="3005" b="1"/>
            </a:lvl1pPr>
            <a:lvl2pPr marL="572369" indent="0">
              <a:buNone/>
              <a:defRPr sz="2504" b="1"/>
            </a:lvl2pPr>
            <a:lvl3pPr marL="1144737" indent="0">
              <a:buNone/>
              <a:defRPr sz="2253" b="1"/>
            </a:lvl3pPr>
            <a:lvl4pPr marL="1717106" indent="0">
              <a:buNone/>
              <a:defRPr sz="2003" b="1"/>
            </a:lvl4pPr>
            <a:lvl5pPr marL="2289475" indent="0">
              <a:buNone/>
              <a:defRPr sz="2003" b="1"/>
            </a:lvl5pPr>
            <a:lvl6pPr marL="2861843" indent="0">
              <a:buNone/>
              <a:defRPr sz="2003" b="1"/>
            </a:lvl6pPr>
            <a:lvl7pPr marL="3434212" indent="0">
              <a:buNone/>
              <a:defRPr sz="2003" b="1"/>
            </a:lvl7pPr>
            <a:lvl8pPr marL="4006581" indent="0">
              <a:buNone/>
              <a:defRPr sz="2003" b="1"/>
            </a:lvl8pPr>
            <a:lvl9pPr marL="4578949" indent="0">
              <a:buNone/>
              <a:defRPr sz="200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8505" y="4181504"/>
            <a:ext cx="4842813" cy="615036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95279" y="2806219"/>
            <a:ext cx="4866663" cy="1375285"/>
          </a:xfrm>
        </p:spPr>
        <p:txBody>
          <a:bodyPr anchor="b"/>
          <a:lstStyle>
            <a:lvl1pPr marL="0" indent="0">
              <a:buNone/>
              <a:defRPr sz="3005" b="1"/>
            </a:lvl1pPr>
            <a:lvl2pPr marL="572369" indent="0">
              <a:buNone/>
              <a:defRPr sz="2504" b="1"/>
            </a:lvl2pPr>
            <a:lvl3pPr marL="1144737" indent="0">
              <a:buNone/>
              <a:defRPr sz="2253" b="1"/>
            </a:lvl3pPr>
            <a:lvl4pPr marL="1717106" indent="0">
              <a:buNone/>
              <a:defRPr sz="2003" b="1"/>
            </a:lvl4pPr>
            <a:lvl5pPr marL="2289475" indent="0">
              <a:buNone/>
              <a:defRPr sz="2003" b="1"/>
            </a:lvl5pPr>
            <a:lvl6pPr marL="2861843" indent="0">
              <a:buNone/>
              <a:defRPr sz="2003" b="1"/>
            </a:lvl6pPr>
            <a:lvl7pPr marL="3434212" indent="0">
              <a:buNone/>
              <a:defRPr sz="2003" b="1"/>
            </a:lvl7pPr>
            <a:lvl8pPr marL="4006581" indent="0">
              <a:buNone/>
              <a:defRPr sz="2003" b="1"/>
            </a:lvl8pPr>
            <a:lvl9pPr marL="4578949" indent="0">
              <a:buNone/>
              <a:defRPr sz="200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95279" y="4181504"/>
            <a:ext cx="4866663" cy="615036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488A-F5B0-9C4E-97B5-54FA71615B10}" type="datetimeFigureOut">
              <a:rPr lang="de-DE" smtClean="0"/>
              <a:t>22.01.25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F45A2-6864-744C-89A1-9265AA17EC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7253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488A-F5B0-9C4E-97B5-54FA71615B10}" type="datetimeFigureOut">
              <a:rPr lang="de-DE" smtClean="0"/>
              <a:t>22.01.25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F45A2-6864-744C-89A1-9265AA17EC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5268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488A-F5B0-9C4E-97B5-54FA71615B10}" type="datetimeFigureOut">
              <a:rPr lang="de-DE" smtClean="0"/>
              <a:t>22.01.25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F45A2-6864-744C-89A1-9265AA17EC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601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8504" y="763164"/>
            <a:ext cx="3692105" cy="2671075"/>
          </a:xfrm>
        </p:spPr>
        <p:txBody>
          <a:bodyPr anchor="b"/>
          <a:lstStyle>
            <a:lvl1pPr>
              <a:defRPr sz="4006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6663" y="1648225"/>
            <a:ext cx="5795278" cy="8135118"/>
          </a:xfrm>
        </p:spPr>
        <p:txBody>
          <a:bodyPr/>
          <a:lstStyle>
            <a:lvl1pPr>
              <a:defRPr sz="4006"/>
            </a:lvl1pPr>
            <a:lvl2pPr>
              <a:defRPr sz="3505"/>
            </a:lvl2pPr>
            <a:lvl3pPr>
              <a:defRPr sz="3005"/>
            </a:lvl3pPr>
            <a:lvl4pPr>
              <a:defRPr sz="2504"/>
            </a:lvl4pPr>
            <a:lvl5pPr>
              <a:defRPr sz="2504"/>
            </a:lvl5pPr>
            <a:lvl6pPr>
              <a:defRPr sz="2504"/>
            </a:lvl6pPr>
            <a:lvl7pPr>
              <a:defRPr sz="2504"/>
            </a:lvl7pPr>
            <a:lvl8pPr>
              <a:defRPr sz="2504"/>
            </a:lvl8pPr>
            <a:lvl9pPr>
              <a:defRPr sz="2504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8504" y="3434239"/>
            <a:ext cx="3692105" cy="6362352"/>
          </a:xfrm>
        </p:spPr>
        <p:txBody>
          <a:bodyPr/>
          <a:lstStyle>
            <a:lvl1pPr marL="0" indent="0">
              <a:buNone/>
              <a:defRPr sz="2003"/>
            </a:lvl1pPr>
            <a:lvl2pPr marL="572369" indent="0">
              <a:buNone/>
              <a:defRPr sz="1753"/>
            </a:lvl2pPr>
            <a:lvl3pPr marL="1144737" indent="0">
              <a:buNone/>
              <a:defRPr sz="1502"/>
            </a:lvl3pPr>
            <a:lvl4pPr marL="1717106" indent="0">
              <a:buNone/>
              <a:defRPr sz="1252"/>
            </a:lvl4pPr>
            <a:lvl5pPr marL="2289475" indent="0">
              <a:buNone/>
              <a:defRPr sz="1252"/>
            </a:lvl5pPr>
            <a:lvl6pPr marL="2861843" indent="0">
              <a:buNone/>
              <a:defRPr sz="1252"/>
            </a:lvl6pPr>
            <a:lvl7pPr marL="3434212" indent="0">
              <a:buNone/>
              <a:defRPr sz="1252"/>
            </a:lvl7pPr>
            <a:lvl8pPr marL="4006581" indent="0">
              <a:buNone/>
              <a:defRPr sz="1252"/>
            </a:lvl8pPr>
            <a:lvl9pPr marL="4578949" indent="0">
              <a:buNone/>
              <a:defRPr sz="1252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488A-F5B0-9C4E-97B5-54FA71615B10}" type="datetimeFigureOut">
              <a:rPr lang="de-DE" smtClean="0"/>
              <a:t>22.01.25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F45A2-6864-744C-89A1-9265AA17EC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822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8504" y="763164"/>
            <a:ext cx="3692105" cy="2671075"/>
          </a:xfrm>
        </p:spPr>
        <p:txBody>
          <a:bodyPr anchor="b"/>
          <a:lstStyle>
            <a:lvl1pPr>
              <a:defRPr sz="4006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6663" y="1648225"/>
            <a:ext cx="5795278" cy="8135118"/>
          </a:xfrm>
        </p:spPr>
        <p:txBody>
          <a:bodyPr anchor="t"/>
          <a:lstStyle>
            <a:lvl1pPr marL="0" indent="0">
              <a:buNone/>
              <a:defRPr sz="4006"/>
            </a:lvl1pPr>
            <a:lvl2pPr marL="572369" indent="0">
              <a:buNone/>
              <a:defRPr sz="3505"/>
            </a:lvl2pPr>
            <a:lvl3pPr marL="1144737" indent="0">
              <a:buNone/>
              <a:defRPr sz="3005"/>
            </a:lvl3pPr>
            <a:lvl4pPr marL="1717106" indent="0">
              <a:buNone/>
              <a:defRPr sz="2504"/>
            </a:lvl4pPr>
            <a:lvl5pPr marL="2289475" indent="0">
              <a:buNone/>
              <a:defRPr sz="2504"/>
            </a:lvl5pPr>
            <a:lvl6pPr marL="2861843" indent="0">
              <a:buNone/>
              <a:defRPr sz="2504"/>
            </a:lvl6pPr>
            <a:lvl7pPr marL="3434212" indent="0">
              <a:buNone/>
              <a:defRPr sz="2504"/>
            </a:lvl7pPr>
            <a:lvl8pPr marL="4006581" indent="0">
              <a:buNone/>
              <a:defRPr sz="2504"/>
            </a:lvl8pPr>
            <a:lvl9pPr marL="4578949" indent="0">
              <a:buNone/>
              <a:defRPr sz="2504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8504" y="3434239"/>
            <a:ext cx="3692105" cy="6362352"/>
          </a:xfrm>
        </p:spPr>
        <p:txBody>
          <a:bodyPr/>
          <a:lstStyle>
            <a:lvl1pPr marL="0" indent="0">
              <a:buNone/>
              <a:defRPr sz="2003"/>
            </a:lvl1pPr>
            <a:lvl2pPr marL="572369" indent="0">
              <a:buNone/>
              <a:defRPr sz="1753"/>
            </a:lvl2pPr>
            <a:lvl3pPr marL="1144737" indent="0">
              <a:buNone/>
              <a:defRPr sz="1502"/>
            </a:lvl3pPr>
            <a:lvl4pPr marL="1717106" indent="0">
              <a:buNone/>
              <a:defRPr sz="1252"/>
            </a:lvl4pPr>
            <a:lvl5pPr marL="2289475" indent="0">
              <a:buNone/>
              <a:defRPr sz="1252"/>
            </a:lvl5pPr>
            <a:lvl6pPr marL="2861843" indent="0">
              <a:buNone/>
              <a:defRPr sz="1252"/>
            </a:lvl6pPr>
            <a:lvl7pPr marL="3434212" indent="0">
              <a:buNone/>
              <a:defRPr sz="1252"/>
            </a:lvl7pPr>
            <a:lvl8pPr marL="4006581" indent="0">
              <a:buNone/>
              <a:defRPr sz="1252"/>
            </a:lvl8pPr>
            <a:lvl9pPr marL="4578949" indent="0">
              <a:buNone/>
              <a:defRPr sz="1252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D488A-F5B0-9C4E-97B5-54FA71615B10}" type="datetimeFigureOut">
              <a:rPr lang="de-DE" smtClean="0"/>
              <a:t>22.01.25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F45A2-6864-744C-89A1-9265AA17EC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804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7013" y="609474"/>
            <a:ext cx="9873437" cy="22126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7013" y="3047357"/>
            <a:ext cx="9873437" cy="72633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7013" y="10610105"/>
            <a:ext cx="2575679" cy="6094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D488A-F5B0-9C4E-97B5-54FA71615B10}" type="datetimeFigureOut">
              <a:rPr lang="de-DE" smtClean="0"/>
              <a:t>22.01.25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91972" y="10610105"/>
            <a:ext cx="3863519" cy="6094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84771" y="10610105"/>
            <a:ext cx="2575679" cy="6094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F45A2-6864-744C-89A1-9265AA17EC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3515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144737" rtl="0" eaLnBrk="1" latinLnBrk="0" hangingPunct="1">
        <a:lnSpc>
          <a:spcPct val="90000"/>
        </a:lnSpc>
        <a:spcBef>
          <a:spcPct val="0"/>
        </a:spcBef>
        <a:buNone/>
        <a:defRPr sz="550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6184" indent="-286184" algn="l" defTabSz="1144737" rtl="0" eaLnBrk="1" latinLnBrk="0" hangingPunct="1">
        <a:lnSpc>
          <a:spcPct val="90000"/>
        </a:lnSpc>
        <a:spcBef>
          <a:spcPts val="1252"/>
        </a:spcBef>
        <a:buFont typeface="Arial" panose="020B0604020202020204" pitchFamily="34" charset="0"/>
        <a:buChar char="•"/>
        <a:defRPr sz="3505" kern="1200">
          <a:solidFill>
            <a:schemeClr val="tx1"/>
          </a:solidFill>
          <a:latin typeface="+mn-lt"/>
          <a:ea typeface="+mn-ea"/>
          <a:cs typeface="+mn-cs"/>
        </a:defRPr>
      </a:lvl1pPr>
      <a:lvl2pPr marL="858553" indent="-286184" algn="l" defTabSz="1144737" rtl="0" eaLnBrk="1" latinLnBrk="0" hangingPunct="1">
        <a:lnSpc>
          <a:spcPct val="90000"/>
        </a:lnSpc>
        <a:spcBef>
          <a:spcPts val="626"/>
        </a:spcBef>
        <a:buFont typeface="Arial" panose="020B0604020202020204" pitchFamily="34" charset="0"/>
        <a:buChar char="•"/>
        <a:defRPr sz="3005" kern="1200">
          <a:solidFill>
            <a:schemeClr val="tx1"/>
          </a:solidFill>
          <a:latin typeface="+mn-lt"/>
          <a:ea typeface="+mn-ea"/>
          <a:cs typeface="+mn-cs"/>
        </a:defRPr>
      </a:lvl2pPr>
      <a:lvl3pPr marL="1430922" indent="-286184" algn="l" defTabSz="1144737" rtl="0" eaLnBrk="1" latinLnBrk="0" hangingPunct="1">
        <a:lnSpc>
          <a:spcPct val="90000"/>
        </a:lnSpc>
        <a:spcBef>
          <a:spcPts val="626"/>
        </a:spcBef>
        <a:buFont typeface="Arial" panose="020B0604020202020204" pitchFamily="34" charset="0"/>
        <a:buChar char="•"/>
        <a:defRPr sz="2504" kern="1200">
          <a:solidFill>
            <a:schemeClr val="tx1"/>
          </a:solidFill>
          <a:latin typeface="+mn-lt"/>
          <a:ea typeface="+mn-ea"/>
          <a:cs typeface="+mn-cs"/>
        </a:defRPr>
      </a:lvl3pPr>
      <a:lvl4pPr marL="2003290" indent="-286184" algn="l" defTabSz="1144737" rtl="0" eaLnBrk="1" latinLnBrk="0" hangingPunct="1">
        <a:lnSpc>
          <a:spcPct val="90000"/>
        </a:lnSpc>
        <a:spcBef>
          <a:spcPts val="626"/>
        </a:spcBef>
        <a:buFont typeface="Arial" panose="020B0604020202020204" pitchFamily="34" charset="0"/>
        <a:buChar char="•"/>
        <a:defRPr sz="2253" kern="1200">
          <a:solidFill>
            <a:schemeClr val="tx1"/>
          </a:solidFill>
          <a:latin typeface="+mn-lt"/>
          <a:ea typeface="+mn-ea"/>
          <a:cs typeface="+mn-cs"/>
        </a:defRPr>
      </a:lvl4pPr>
      <a:lvl5pPr marL="2575659" indent="-286184" algn="l" defTabSz="1144737" rtl="0" eaLnBrk="1" latinLnBrk="0" hangingPunct="1">
        <a:lnSpc>
          <a:spcPct val="90000"/>
        </a:lnSpc>
        <a:spcBef>
          <a:spcPts val="626"/>
        </a:spcBef>
        <a:buFont typeface="Arial" panose="020B0604020202020204" pitchFamily="34" charset="0"/>
        <a:buChar char="•"/>
        <a:defRPr sz="2253" kern="1200">
          <a:solidFill>
            <a:schemeClr val="tx1"/>
          </a:solidFill>
          <a:latin typeface="+mn-lt"/>
          <a:ea typeface="+mn-ea"/>
          <a:cs typeface="+mn-cs"/>
        </a:defRPr>
      </a:lvl5pPr>
      <a:lvl6pPr marL="3148028" indent="-286184" algn="l" defTabSz="1144737" rtl="0" eaLnBrk="1" latinLnBrk="0" hangingPunct="1">
        <a:lnSpc>
          <a:spcPct val="90000"/>
        </a:lnSpc>
        <a:spcBef>
          <a:spcPts val="626"/>
        </a:spcBef>
        <a:buFont typeface="Arial" panose="020B0604020202020204" pitchFamily="34" charset="0"/>
        <a:buChar char="•"/>
        <a:defRPr sz="2253" kern="1200">
          <a:solidFill>
            <a:schemeClr val="tx1"/>
          </a:solidFill>
          <a:latin typeface="+mn-lt"/>
          <a:ea typeface="+mn-ea"/>
          <a:cs typeface="+mn-cs"/>
        </a:defRPr>
      </a:lvl6pPr>
      <a:lvl7pPr marL="3720396" indent="-286184" algn="l" defTabSz="1144737" rtl="0" eaLnBrk="1" latinLnBrk="0" hangingPunct="1">
        <a:lnSpc>
          <a:spcPct val="90000"/>
        </a:lnSpc>
        <a:spcBef>
          <a:spcPts val="626"/>
        </a:spcBef>
        <a:buFont typeface="Arial" panose="020B0604020202020204" pitchFamily="34" charset="0"/>
        <a:buChar char="•"/>
        <a:defRPr sz="2253" kern="1200">
          <a:solidFill>
            <a:schemeClr val="tx1"/>
          </a:solidFill>
          <a:latin typeface="+mn-lt"/>
          <a:ea typeface="+mn-ea"/>
          <a:cs typeface="+mn-cs"/>
        </a:defRPr>
      </a:lvl7pPr>
      <a:lvl8pPr marL="4292765" indent="-286184" algn="l" defTabSz="1144737" rtl="0" eaLnBrk="1" latinLnBrk="0" hangingPunct="1">
        <a:lnSpc>
          <a:spcPct val="90000"/>
        </a:lnSpc>
        <a:spcBef>
          <a:spcPts val="626"/>
        </a:spcBef>
        <a:buFont typeface="Arial" panose="020B0604020202020204" pitchFamily="34" charset="0"/>
        <a:buChar char="•"/>
        <a:defRPr sz="2253" kern="1200">
          <a:solidFill>
            <a:schemeClr val="tx1"/>
          </a:solidFill>
          <a:latin typeface="+mn-lt"/>
          <a:ea typeface="+mn-ea"/>
          <a:cs typeface="+mn-cs"/>
        </a:defRPr>
      </a:lvl8pPr>
      <a:lvl9pPr marL="4865134" indent="-286184" algn="l" defTabSz="1144737" rtl="0" eaLnBrk="1" latinLnBrk="0" hangingPunct="1">
        <a:lnSpc>
          <a:spcPct val="90000"/>
        </a:lnSpc>
        <a:spcBef>
          <a:spcPts val="626"/>
        </a:spcBef>
        <a:buFont typeface="Arial" panose="020B0604020202020204" pitchFamily="34" charset="0"/>
        <a:buChar char="•"/>
        <a:defRPr sz="22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44737" rtl="0" eaLnBrk="1" latinLnBrk="0" hangingPunct="1">
        <a:defRPr sz="2253" kern="1200">
          <a:solidFill>
            <a:schemeClr val="tx1"/>
          </a:solidFill>
          <a:latin typeface="+mn-lt"/>
          <a:ea typeface="+mn-ea"/>
          <a:cs typeface="+mn-cs"/>
        </a:defRPr>
      </a:lvl1pPr>
      <a:lvl2pPr marL="572369" algn="l" defTabSz="1144737" rtl="0" eaLnBrk="1" latinLnBrk="0" hangingPunct="1">
        <a:defRPr sz="2253" kern="1200">
          <a:solidFill>
            <a:schemeClr val="tx1"/>
          </a:solidFill>
          <a:latin typeface="+mn-lt"/>
          <a:ea typeface="+mn-ea"/>
          <a:cs typeface="+mn-cs"/>
        </a:defRPr>
      </a:lvl2pPr>
      <a:lvl3pPr marL="1144737" algn="l" defTabSz="1144737" rtl="0" eaLnBrk="1" latinLnBrk="0" hangingPunct="1">
        <a:defRPr sz="2253" kern="1200">
          <a:solidFill>
            <a:schemeClr val="tx1"/>
          </a:solidFill>
          <a:latin typeface="+mn-lt"/>
          <a:ea typeface="+mn-ea"/>
          <a:cs typeface="+mn-cs"/>
        </a:defRPr>
      </a:lvl3pPr>
      <a:lvl4pPr marL="1717106" algn="l" defTabSz="1144737" rtl="0" eaLnBrk="1" latinLnBrk="0" hangingPunct="1">
        <a:defRPr sz="2253" kern="1200">
          <a:solidFill>
            <a:schemeClr val="tx1"/>
          </a:solidFill>
          <a:latin typeface="+mn-lt"/>
          <a:ea typeface="+mn-ea"/>
          <a:cs typeface="+mn-cs"/>
        </a:defRPr>
      </a:lvl4pPr>
      <a:lvl5pPr marL="2289475" algn="l" defTabSz="1144737" rtl="0" eaLnBrk="1" latinLnBrk="0" hangingPunct="1">
        <a:defRPr sz="2253" kern="1200">
          <a:solidFill>
            <a:schemeClr val="tx1"/>
          </a:solidFill>
          <a:latin typeface="+mn-lt"/>
          <a:ea typeface="+mn-ea"/>
          <a:cs typeface="+mn-cs"/>
        </a:defRPr>
      </a:lvl5pPr>
      <a:lvl6pPr marL="2861843" algn="l" defTabSz="1144737" rtl="0" eaLnBrk="1" latinLnBrk="0" hangingPunct="1">
        <a:defRPr sz="2253" kern="1200">
          <a:solidFill>
            <a:schemeClr val="tx1"/>
          </a:solidFill>
          <a:latin typeface="+mn-lt"/>
          <a:ea typeface="+mn-ea"/>
          <a:cs typeface="+mn-cs"/>
        </a:defRPr>
      </a:lvl6pPr>
      <a:lvl7pPr marL="3434212" algn="l" defTabSz="1144737" rtl="0" eaLnBrk="1" latinLnBrk="0" hangingPunct="1">
        <a:defRPr sz="2253" kern="1200">
          <a:solidFill>
            <a:schemeClr val="tx1"/>
          </a:solidFill>
          <a:latin typeface="+mn-lt"/>
          <a:ea typeface="+mn-ea"/>
          <a:cs typeface="+mn-cs"/>
        </a:defRPr>
      </a:lvl7pPr>
      <a:lvl8pPr marL="4006581" algn="l" defTabSz="1144737" rtl="0" eaLnBrk="1" latinLnBrk="0" hangingPunct="1">
        <a:defRPr sz="2253" kern="1200">
          <a:solidFill>
            <a:schemeClr val="tx1"/>
          </a:solidFill>
          <a:latin typeface="+mn-lt"/>
          <a:ea typeface="+mn-ea"/>
          <a:cs typeface="+mn-cs"/>
        </a:defRPr>
      </a:lvl8pPr>
      <a:lvl9pPr marL="4578949" algn="l" defTabSz="1144737" rtl="0" eaLnBrk="1" latinLnBrk="0" hangingPunct="1">
        <a:defRPr sz="22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1">
            <a:extLst>
              <a:ext uri="{FF2B5EF4-FFF2-40B4-BE49-F238E27FC236}">
                <a16:creationId xmlns:a16="http://schemas.microsoft.com/office/drawing/2014/main" id="{8BDDA0E4-6784-D4DA-37B6-CFECFD1FBDB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423688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0</Words>
  <Application>Microsoft Macintosh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Marko Schmidt</dc:creator>
  <cp:lastModifiedBy>Marko Schmidt</cp:lastModifiedBy>
  <cp:revision>1</cp:revision>
  <dcterms:created xsi:type="dcterms:W3CDTF">2025-01-22T10:24:59Z</dcterms:created>
  <dcterms:modified xsi:type="dcterms:W3CDTF">2025-01-22T10:31:33Z</dcterms:modified>
</cp:coreProperties>
</file>